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9"/>
  </p:notesMasterIdLst>
  <p:handoutMasterIdLst>
    <p:handoutMasterId r:id="rId10"/>
  </p:handoutMasterIdLst>
  <p:sldIdLst>
    <p:sldId id="266" r:id="rId6"/>
    <p:sldId id="275" r:id="rId7"/>
    <p:sldId id="274" r:id="rId8"/>
  </p:sldIdLst>
  <p:sldSz cx="9144000" cy="6858000" type="screen4x3"/>
  <p:notesSz cx="6805613" cy="9944100"/>
  <p:custDataLst>
    <p:tags r:id="rId11"/>
  </p:custDataLst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B351"/>
    <a:srgbClr val="3E7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86856" autoAdjust="0"/>
  </p:normalViewPr>
  <p:slideViewPr>
    <p:cSldViewPr snapToGrid="0" snapToObjects="1">
      <p:cViewPr varScale="1">
        <p:scale>
          <a:sx n="73" d="100"/>
          <a:sy n="73" d="100"/>
        </p:scale>
        <p:origin x="166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gs" Target="tags/tag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F6E73-A610-473F-8D5D-6B84EC884A7C}" type="datetimeFigureOut">
              <a:rPr lang="nl-NL" smtClean="0"/>
              <a:t>11-11-2019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B5E26-A4CA-4A1B-8E36-6530285876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6946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5B2CE-D9C2-4E82-A689-95C1A10B1E08}" type="datetimeFigureOut">
              <a:rPr lang="nl-NL" smtClean="0"/>
              <a:t>11-11-2019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12DED-32C5-4B6F-A3AA-EB5ED4F5E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1420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12DED-32C5-4B6F-A3AA-EB5ED4F5E7FE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6751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12DED-32C5-4B6F-A3AA-EB5ED4F5E7FE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3645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4458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8382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5815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947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3256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11-11-2019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143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11-11-2019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108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11-11-2019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6340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11-11-2019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042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11-11-2019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8236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11-11-2019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5772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761E2-477A-BD44-BEEA-C94E516079E9}" type="datetimeFigureOut">
              <a:rPr lang="nl-NL" smtClean="0"/>
              <a:t>11-11-2019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57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88942"/>
            <a:ext cx="8229600" cy="1143000"/>
          </a:xfrm>
        </p:spPr>
        <p:txBody>
          <a:bodyPr/>
          <a:lstStyle/>
          <a:p>
            <a:r>
              <a:rPr lang="nl-NL" dirty="0"/>
              <a:t>Kwadrant </a:t>
            </a:r>
            <a:r>
              <a:rPr lang="nl-NL" dirty="0" err="1"/>
              <a:t>Profielvak</a:t>
            </a:r>
            <a:endParaRPr lang="nl-NL" dirty="0"/>
          </a:p>
        </p:txBody>
      </p:sp>
      <p:sp>
        <p:nvSpPr>
          <p:cNvPr id="18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30" name="Rectangle 38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grpSp>
        <p:nvGrpSpPr>
          <p:cNvPr id="10" name="Groep 9"/>
          <p:cNvGrpSpPr/>
          <p:nvPr/>
        </p:nvGrpSpPr>
        <p:grpSpPr>
          <a:xfrm>
            <a:off x="0" y="0"/>
            <a:ext cx="9180000" cy="6885000"/>
            <a:chOff x="0" y="0"/>
            <a:chExt cx="9180000" cy="6885000"/>
          </a:xfrm>
        </p:grpSpPr>
        <p:pic>
          <p:nvPicPr>
            <p:cNvPr id="4" name="Afbeelding 3" descr="CC-PPT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80000" cy="6885000"/>
            </a:xfrm>
            <a:prstGeom prst="rect">
              <a:avLst/>
            </a:prstGeom>
          </p:spPr>
        </p:pic>
        <p:pic>
          <p:nvPicPr>
            <p:cNvPr id="6" name="Afbeelding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8300" y="914571"/>
              <a:ext cx="3447401" cy="2585551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8299" y="3582010"/>
              <a:ext cx="3447402" cy="2585552"/>
            </a:xfrm>
            <a:prstGeom prst="rect">
              <a:avLst/>
            </a:prstGeom>
          </p:spPr>
        </p:pic>
      </p:grpSp>
      <p:sp>
        <p:nvSpPr>
          <p:cNvPr id="11" name="Tekstvak 10"/>
          <p:cNvSpPr txBox="1"/>
          <p:nvPr/>
        </p:nvSpPr>
        <p:spPr>
          <a:xfrm>
            <a:off x="1094153" y="1532679"/>
            <a:ext cx="15558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Tussen productie en verkoop</a:t>
            </a:r>
            <a:endParaRPr lang="nl-NL" dirty="0"/>
          </a:p>
        </p:txBody>
      </p:sp>
      <p:sp>
        <p:nvSpPr>
          <p:cNvPr id="41" name="Tekstvak 40"/>
          <p:cNvSpPr txBox="1"/>
          <p:nvPr/>
        </p:nvSpPr>
        <p:spPr>
          <a:xfrm>
            <a:off x="1064540" y="3969418"/>
            <a:ext cx="15558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Vergroening</a:t>
            </a:r>
            <a:r>
              <a:rPr lang="en-US" dirty="0" smtClean="0"/>
              <a:t> </a:t>
            </a:r>
            <a:r>
              <a:rPr lang="en-US" dirty="0" err="1" smtClean="0"/>
              <a:t>stedelijke</a:t>
            </a:r>
            <a:r>
              <a:rPr lang="en-US" dirty="0" smtClean="0"/>
              <a:t> </a:t>
            </a:r>
            <a:r>
              <a:rPr lang="en-US" dirty="0" err="1" smtClean="0"/>
              <a:t>omgeving</a:t>
            </a:r>
            <a:endParaRPr lang="nl-NL" dirty="0"/>
          </a:p>
        </p:txBody>
      </p:sp>
      <p:cxnSp>
        <p:nvCxnSpPr>
          <p:cNvPr id="42" name="Rechte verbindingslijn met pijl 41"/>
          <p:cNvCxnSpPr/>
          <p:nvPr/>
        </p:nvCxnSpPr>
        <p:spPr>
          <a:xfrm>
            <a:off x="1094153" y="2537598"/>
            <a:ext cx="1526232" cy="14287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Rechte verbindingslijn met pijl 42"/>
          <p:cNvCxnSpPr/>
          <p:nvPr/>
        </p:nvCxnSpPr>
        <p:spPr>
          <a:xfrm>
            <a:off x="1094153" y="5037413"/>
            <a:ext cx="1526232" cy="14287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771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 descr="CC-PP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000"/>
            <a:ext cx="9180000" cy="6885000"/>
          </a:xfrm>
          <a:prstGeom prst="rect">
            <a:avLst/>
          </a:prstGeom>
        </p:spPr>
      </p:pic>
      <p:grpSp>
        <p:nvGrpSpPr>
          <p:cNvPr id="5" name="Groep 4"/>
          <p:cNvGrpSpPr/>
          <p:nvPr/>
        </p:nvGrpSpPr>
        <p:grpSpPr>
          <a:xfrm>
            <a:off x="464155" y="1790457"/>
            <a:ext cx="2034174" cy="2034174"/>
            <a:chOff x="1001469" y="551118"/>
            <a:chExt cx="2034174" cy="2034174"/>
          </a:xfrm>
        </p:grpSpPr>
        <p:sp>
          <p:nvSpPr>
            <p:cNvPr id="6" name="Afgeronde rechthoek 5"/>
            <p:cNvSpPr/>
            <p:nvPr/>
          </p:nvSpPr>
          <p:spPr>
            <a:xfrm>
              <a:off x="1001469" y="551118"/>
              <a:ext cx="2034174" cy="2034174"/>
            </a:xfrm>
            <a:prstGeom prst="roundRect">
              <a:avLst/>
            </a:prstGeom>
            <a:solidFill>
              <a:srgbClr val="3E7232"/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7" name="Afgeronde rechthoek 4"/>
            <p:cNvSpPr txBox="1"/>
            <p:nvPr/>
          </p:nvSpPr>
          <p:spPr>
            <a:xfrm>
              <a:off x="1100769" y="650418"/>
              <a:ext cx="1835574" cy="18355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err="1" smtClean="0">
                  <a:solidFill>
                    <a:sysClr val="window" lastClr="FFFFFF"/>
                  </a:solidFill>
                  <a:latin typeface="Calibri" panose="020F0502020204030204"/>
                  <a:ea typeface="+mn-ea"/>
                  <a:cs typeface="+mn-cs"/>
                </a:rPr>
                <a:t>Profiel</a:t>
              </a:r>
              <a:r>
                <a:rPr lang="en-US" sz="2200" kern="1200" dirty="0" smtClean="0">
                  <a:solidFill>
                    <a:sysClr val="window" lastClr="FFFFFF"/>
                  </a:solidFill>
                  <a:latin typeface="Calibri" panose="020F0502020204030204"/>
                  <a:ea typeface="+mn-ea"/>
                  <a:cs typeface="+mn-cs"/>
                </a:rPr>
                <a:t> module 2. </a:t>
              </a:r>
              <a:r>
                <a:rPr lang="en-US" sz="2200" kern="1200" dirty="0" err="1" smtClean="0">
                  <a:solidFill>
                    <a:sysClr val="window" lastClr="FFFFFF"/>
                  </a:solidFill>
                  <a:latin typeface="Calibri" panose="020F0502020204030204"/>
                  <a:ea typeface="+mn-ea"/>
                  <a:cs typeface="+mn-cs"/>
                </a:rPr>
                <a:t>Tussen</a:t>
              </a:r>
              <a:r>
                <a:rPr lang="en-US" sz="2200" kern="1200" dirty="0" smtClean="0">
                  <a:solidFill>
                    <a:sysClr val="window" lastClr="FFFFFF"/>
                  </a:solidFill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lang="en-US" sz="2200" kern="1200" dirty="0" err="1" smtClean="0">
                  <a:solidFill>
                    <a:sysClr val="window" lastClr="FFFFFF"/>
                  </a:solidFill>
                  <a:latin typeface="Calibri" panose="020F0502020204030204"/>
                  <a:ea typeface="+mn-ea"/>
                  <a:cs typeface="+mn-cs"/>
                </a:rPr>
                <a:t>productie</a:t>
              </a:r>
              <a:r>
                <a:rPr lang="en-US" sz="2200" kern="1200" dirty="0" smtClean="0">
                  <a:solidFill>
                    <a:sysClr val="window" lastClr="FFFFFF"/>
                  </a:solidFill>
                  <a:latin typeface="Calibri" panose="020F0502020204030204"/>
                  <a:ea typeface="+mn-ea"/>
                  <a:cs typeface="+mn-cs"/>
                </a:rPr>
                <a:t> en </a:t>
              </a:r>
              <a:r>
                <a:rPr lang="en-US" sz="2200" kern="1200" dirty="0" err="1" smtClean="0">
                  <a:solidFill>
                    <a:sysClr val="window" lastClr="FFFFFF"/>
                  </a:solidFill>
                  <a:latin typeface="Calibri" panose="020F0502020204030204"/>
                  <a:ea typeface="+mn-ea"/>
                  <a:cs typeface="+mn-cs"/>
                </a:rPr>
                <a:t>verkoop</a:t>
              </a:r>
              <a:endParaRPr lang="nl-NL" sz="2200" kern="1200" dirty="0">
                <a:solidFill>
                  <a:sysClr val="window" lastClr="FFFFFF"/>
                </a:solidFill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" name="Tekstvak 2"/>
          <p:cNvSpPr txBox="1">
            <a:spLocks noChangeArrowheads="1"/>
          </p:cNvSpPr>
          <p:nvPr/>
        </p:nvSpPr>
        <p:spPr bwMode="auto">
          <a:xfrm>
            <a:off x="629013" y="1142518"/>
            <a:ext cx="1704459" cy="454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3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KLAS 3</a:t>
            </a:r>
            <a:endParaRPr lang="nl-NL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kstvak 2"/>
          <p:cNvSpPr txBox="1">
            <a:spLocks noChangeArrowheads="1"/>
          </p:cNvSpPr>
          <p:nvPr/>
        </p:nvSpPr>
        <p:spPr bwMode="auto">
          <a:xfrm>
            <a:off x="6197058" y="1190609"/>
            <a:ext cx="1704459" cy="454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3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KLAS 4</a:t>
            </a:r>
            <a:endParaRPr lang="nl-NL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0" name="Groep 9"/>
          <p:cNvGrpSpPr/>
          <p:nvPr/>
        </p:nvGrpSpPr>
        <p:grpSpPr>
          <a:xfrm>
            <a:off x="464155" y="4014888"/>
            <a:ext cx="2034174" cy="2034174"/>
            <a:chOff x="1001469" y="3051260"/>
            <a:chExt cx="2034174" cy="2034174"/>
          </a:xfrm>
        </p:grpSpPr>
        <p:sp>
          <p:nvSpPr>
            <p:cNvPr id="11" name="Afgeronde rechthoek 10"/>
            <p:cNvSpPr/>
            <p:nvPr/>
          </p:nvSpPr>
          <p:spPr>
            <a:xfrm>
              <a:off x="1001469" y="3051260"/>
              <a:ext cx="2034174" cy="2034174"/>
            </a:xfrm>
            <a:prstGeom prst="roundRect">
              <a:avLst/>
            </a:prstGeom>
            <a:solidFill>
              <a:srgbClr val="64B35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shade val="50000"/>
                <a:hueOff val="-230848"/>
                <a:satOff val="15390"/>
                <a:lumOff val="2009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Afgeronde rechthoek 4"/>
            <p:cNvSpPr txBox="1"/>
            <p:nvPr/>
          </p:nvSpPr>
          <p:spPr>
            <a:xfrm>
              <a:off x="1100769" y="3150560"/>
              <a:ext cx="1835574" cy="18355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2200" kern="1200" smtClean="0">
                  <a:solidFill>
                    <a:sysClr val="window" lastClr="FFFFFF"/>
                  </a:solidFill>
                  <a:latin typeface="Calibri" panose="020F0502020204030204"/>
                  <a:ea typeface="+mn-ea"/>
                  <a:cs typeface="+mn-cs"/>
                </a:rPr>
                <a:t>Profiel module 3</a:t>
              </a:r>
              <a:r>
                <a:rPr lang="nl-NL" sz="2200" kern="1200" dirty="0">
                  <a:solidFill>
                    <a:sysClr val="window" lastClr="FFFFFF"/>
                  </a:solidFill>
                  <a:latin typeface="Calibri" panose="020F0502020204030204"/>
                  <a:ea typeface="+mn-ea"/>
                  <a:cs typeface="+mn-cs"/>
                </a:rPr>
                <a:t>. Verstedelijking groene omgeving</a:t>
              </a:r>
              <a:endParaRPr lang="nl-NL" sz="2200" kern="1200" dirty="0"/>
            </a:p>
          </p:txBody>
        </p:sp>
      </p:grpSp>
      <p:cxnSp>
        <p:nvCxnSpPr>
          <p:cNvPr id="13" name="Rechte verbindingslijn met pijl 12"/>
          <p:cNvCxnSpPr/>
          <p:nvPr/>
        </p:nvCxnSpPr>
        <p:spPr>
          <a:xfrm>
            <a:off x="2781216" y="2725279"/>
            <a:ext cx="1502352" cy="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Rechte verbindingslijn met pijl 13"/>
          <p:cNvCxnSpPr/>
          <p:nvPr/>
        </p:nvCxnSpPr>
        <p:spPr>
          <a:xfrm>
            <a:off x="2781216" y="5026915"/>
            <a:ext cx="1502352" cy="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aphicFrame>
        <p:nvGraphicFramePr>
          <p:cNvPr id="15" name="Tijdelijke aanduiding voor inhoud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2711182"/>
              </p:ext>
            </p:extLst>
          </p:nvPr>
        </p:nvGraphicFramePr>
        <p:xfrm>
          <a:off x="5205178" y="1889757"/>
          <a:ext cx="3688218" cy="407733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882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Keuzevakken</a:t>
                      </a:r>
                      <a:endParaRPr lang="nl-NL" dirty="0"/>
                    </a:p>
                  </a:txBody>
                  <a:tcPr>
                    <a:solidFill>
                      <a:srgbClr val="3E72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aseline="0" dirty="0" smtClean="0"/>
                        <a:t>Bloemwerk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aseline="0" dirty="0" smtClean="0"/>
                        <a:t>Groene vormgeving en styling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aseline="0" dirty="0" smtClean="0"/>
                        <a:t>Groene zorg</a:t>
                      </a:r>
                      <a:endParaRPr lang="nl-N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dirty="0" err="1"/>
                        <a:t>Voeding</a:t>
                      </a:r>
                      <a:r>
                        <a:rPr lang="en-US" dirty="0"/>
                        <a:t>: hoe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maak</a:t>
                      </a:r>
                      <a:r>
                        <a:rPr lang="en-US" baseline="0" dirty="0"/>
                        <a:t> je het?</a:t>
                      </a:r>
                      <a:endParaRPr lang="nl-N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Het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</a:t>
                      </a:r>
                      <a:r>
                        <a:rPr lang="en-US" dirty="0" err="1" smtClean="0"/>
                        <a:t>ouden</a:t>
                      </a:r>
                      <a:r>
                        <a:rPr lang="en-US" dirty="0" smtClean="0"/>
                        <a:t> van </a:t>
                      </a:r>
                      <a:r>
                        <a:rPr lang="en-US" dirty="0" err="1" smtClean="0"/>
                        <a:t>dieren</a:t>
                      </a:r>
                      <a:endParaRPr lang="nl-N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err="1" smtClean="0"/>
                        <a:t>Tuinontwerp</a:t>
                      </a:r>
                      <a:r>
                        <a:rPr lang="en-US" baseline="0" dirty="0" smtClean="0"/>
                        <a:t> en </a:t>
                      </a:r>
                      <a:r>
                        <a:rPr lang="en-US" baseline="0" smtClean="0"/>
                        <a:t>aanleg</a:t>
                      </a:r>
                      <a:endParaRPr lang="nl-N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err="1" smtClean="0"/>
                        <a:t>Groene</a:t>
                      </a:r>
                      <a:r>
                        <a:rPr lang="en-US" dirty="0" smtClean="0"/>
                        <a:t> marketing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Groen </a:t>
                      </a:r>
                      <a:r>
                        <a:rPr lang="en-US" dirty="0" err="1" smtClean="0"/>
                        <a:t>ondernemen</a:t>
                      </a:r>
                      <a:endParaRPr lang="nl-N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" name="Titel 1"/>
          <p:cNvSpPr txBox="1">
            <a:spLocks/>
          </p:cNvSpPr>
          <p:nvPr/>
        </p:nvSpPr>
        <p:spPr>
          <a:xfrm>
            <a:off x="357188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Profiel</a:t>
            </a:r>
            <a:r>
              <a:rPr lang="en-US" dirty="0" smtClean="0"/>
              <a:t> </a:t>
            </a:r>
            <a:r>
              <a:rPr lang="en-US" dirty="0" err="1" smtClean="0"/>
              <a:t>groenGL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320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CC-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000" cy="6885000"/>
          </a:xfrm>
          <a:prstGeom prst="rect">
            <a:avLst/>
          </a:prstGeom>
        </p:spPr>
      </p:pic>
      <p:sp>
        <p:nvSpPr>
          <p:cNvPr id="18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30" name="Rectangle 38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2895" y="1468210"/>
            <a:ext cx="7127095" cy="2814424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461962" y="892656"/>
            <a:ext cx="52433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Eindcijfer</a:t>
            </a:r>
            <a:endParaRPr lang="nl-NL" sz="3200" dirty="0"/>
          </a:p>
        </p:txBody>
      </p:sp>
      <p:sp>
        <p:nvSpPr>
          <p:cNvPr id="3" name="Tekstvak 2"/>
          <p:cNvSpPr txBox="1"/>
          <p:nvPr/>
        </p:nvSpPr>
        <p:spPr>
          <a:xfrm>
            <a:off x="461963" y="4282633"/>
            <a:ext cx="813802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SE = </a:t>
            </a:r>
            <a:r>
              <a:rPr lang="nl-NL" dirty="0" err="1" smtClean="0"/>
              <a:t>SchoolExamen</a:t>
            </a:r>
            <a:r>
              <a:rPr lang="nl-NL" dirty="0" smtClean="0"/>
              <a:t>.</a:t>
            </a:r>
          </a:p>
          <a:p>
            <a:r>
              <a:rPr lang="nl-NL" dirty="0" smtClean="0"/>
              <a:t>CSPE= Centraal Schriftelijk Praktisch Examen</a:t>
            </a:r>
          </a:p>
          <a:p>
            <a:endParaRPr lang="nl-NL" dirty="0"/>
          </a:p>
          <a:p>
            <a:r>
              <a:rPr lang="nl-NL" dirty="0" smtClean="0"/>
              <a:t>Het CSPE cijfer telt mee voor de 5,5 norm!!</a:t>
            </a:r>
          </a:p>
          <a:p>
            <a:endParaRPr lang="nl-NL" dirty="0"/>
          </a:p>
          <a:p>
            <a:r>
              <a:rPr lang="nl-NL" dirty="0">
                <a:solidFill>
                  <a:srgbClr val="58585B"/>
                </a:solidFill>
              </a:rPr>
              <a:t>Voor elk beroepsgericht keuzevak moet ten minste een afgerond 4 behaald worden. </a:t>
            </a:r>
            <a:endParaRPr lang="nl-NL" dirty="0"/>
          </a:p>
          <a:p>
            <a:endParaRPr lang="nl-NL" dirty="0"/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375224"/>
              </p:ext>
            </p:extLst>
          </p:nvPr>
        </p:nvGraphicFramePr>
        <p:xfrm>
          <a:off x="461963" y="1502802"/>
          <a:ext cx="1010932" cy="2669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0932">
                  <a:extLst>
                    <a:ext uri="{9D8B030D-6E8A-4147-A177-3AD203B41FA5}">
                      <a16:colId xmlns:a16="http://schemas.microsoft.com/office/drawing/2014/main" val="1457095716"/>
                    </a:ext>
                  </a:extLst>
                </a:gridCol>
              </a:tblGrid>
              <a:tr h="667451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Klas 3</a:t>
                      </a:r>
                      <a:endParaRPr lang="nl-NL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947474"/>
                  </a:ext>
                </a:extLst>
              </a:tr>
              <a:tr h="667451"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>
                          <a:solidFill>
                            <a:schemeClr val="bg1"/>
                          </a:solidFill>
                        </a:rPr>
                        <a:t>Klas 4</a:t>
                      </a:r>
                      <a:endParaRPr lang="nl-NL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197362"/>
                  </a:ext>
                </a:extLst>
              </a:tr>
              <a:tr h="667451"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>
                          <a:solidFill>
                            <a:schemeClr val="bg1"/>
                          </a:solidFill>
                        </a:rPr>
                        <a:t>Klas 4</a:t>
                      </a:r>
                      <a:endParaRPr lang="nl-NL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495630"/>
                  </a:ext>
                </a:extLst>
              </a:tr>
              <a:tr h="667451"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>
                          <a:solidFill>
                            <a:schemeClr val="bg1"/>
                          </a:solidFill>
                        </a:rPr>
                        <a:t>Klas 4</a:t>
                      </a:r>
                      <a:endParaRPr lang="nl-NL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080594"/>
                  </a:ext>
                </a:extLst>
              </a:tr>
            </a:tbl>
          </a:graphicData>
        </a:graphic>
      </p:graphicFrame>
      <p:sp>
        <p:nvSpPr>
          <p:cNvPr id="15" name="Vijfhoek 14"/>
          <p:cNvSpPr/>
          <p:nvPr/>
        </p:nvSpPr>
        <p:spPr>
          <a:xfrm>
            <a:off x="1546039" y="2197557"/>
            <a:ext cx="2910347" cy="628272"/>
          </a:xfrm>
          <a:prstGeom prst="homePlate">
            <a:avLst>
              <a:gd name="adj" fmla="val 116745"/>
            </a:avLst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 smtClean="0"/>
              <a:t>CSPE</a:t>
            </a:r>
          </a:p>
          <a:p>
            <a:pPr algn="ctr"/>
            <a:r>
              <a:rPr lang="nl-NL" sz="2000" b="1" dirty="0" smtClean="0"/>
              <a:t>PROFIEL GROEN</a:t>
            </a:r>
            <a:endParaRPr lang="nl-NL" sz="2000" b="1" dirty="0"/>
          </a:p>
        </p:txBody>
      </p:sp>
    </p:spTree>
    <p:extLst>
      <p:ext uri="{BB962C8B-B14F-4D97-AF65-F5344CB8AC3E}">
        <p14:creationId xmlns:p14="http://schemas.microsoft.com/office/powerpoint/2010/main" val="288491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1d37bf6b961847a8a7f6ac9a96e5354bb6e15"/>
</p:tagLst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6c43a70-e525-4033-a4f3-b809c71710e3">
      <UserInfo>
        <DisplayName/>
        <AccountId xsi:nil="true"/>
        <AccountType/>
      </UserInfo>
    </SharedWithUsers>
    <_dlc_DocId xmlns="b6c43a70-e525-4033-a4f3-b809c71710e3">H7CVNQAUUZ3W-1444270466-2405</_dlc_DocId>
    <_dlc_DocIdUrl xmlns="b6c43a70-e525-4033-a4f3-b809c71710e3">
      <Url>https://liveadminclusius.sharepoint.com/sites/castricum-vmbo-profielgroen/_layouts/15/DocIdRedir.aspx?ID=H7CVNQAUUZ3W-1444270466-2405</Url>
      <Description>H7CVNQAUUZ3W-1444270466-2405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0EC80477F2234FAFEE6CD8D89445F6" ma:contentTypeVersion="2" ma:contentTypeDescription="Een nieuw document maken." ma:contentTypeScope="" ma:versionID="042a5586447d8f623b2b44cfc98d989d">
  <xsd:schema xmlns:xsd="http://www.w3.org/2001/XMLSchema" xmlns:xs="http://www.w3.org/2001/XMLSchema" xmlns:p="http://schemas.microsoft.com/office/2006/metadata/properties" xmlns:ns2="b6c43a70-e525-4033-a4f3-b809c71710e3" targetNamespace="http://schemas.microsoft.com/office/2006/metadata/properties" ma:root="true" ma:fieldsID="0117b64cc6faaeca0453658ade38650c" ns2:_="">
    <xsd:import namespace="b6c43a70-e525-4033-a4f3-b809c71710e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c43a70-e525-4033-a4f3-b809c71710e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aarde van de document-id" ma:description="De waarde van de document-id die aan dit item is toegewezen." ma:internalName="_dlc_DocId" ma:readOnly="true">
      <xsd:simpleType>
        <xsd:restriction base="dms:Text"/>
      </xsd:simpleType>
    </xsd:element>
    <xsd:element name="_dlc_DocIdUrl" ma:index="9" nillable="true" ma:displayName="Document-id" ma:description="Permanente koppeling naar di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231C3BE-4704-48BC-ABA5-27AC5DA20B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BD1A89C-FAA3-48C1-93BB-800D5A4BFE8B}">
  <ds:schemaRefs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b6c43a70-e525-4033-a4f3-b809c71710e3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619D9CD-A2E1-4B24-B315-916CDC7941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c43a70-e525-4033-a4f3-b809c71710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E5F5799E-8A77-45E9-A444-E6523E0E9969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473</TotalTime>
  <Words>101</Words>
  <Application>Microsoft Office PowerPoint</Application>
  <PresentationFormat>Diavoorstelling (4:3)</PresentationFormat>
  <Paragraphs>32</Paragraphs>
  <Slides>3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Office-thema</vt:lpstr>
      <vt:lpstr>Kwadrant Profielvak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Drukkerij Coster&amp;Kok</dc:creator>
  <cp:lastModifiedBy>Gert Weerman</cp:lastModifiedBy>
  <cp:revision>61</cp:revision>
  <cp:lastPrinted>2015-05-13T09:45:27Z</cp:lastPrinted>
  <dcterms:created xsi:type="dcterms:W3CDTF">2014-01-07T14:12:24Z</dcterms:created>
  <dcterms:modified xsi:type="dcterms:W3CDTF">2019-11-11T10:16:41Z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0x010100500EC80477F2234FAFEE6CD8D89445F6</vt:lpwstr>
  </property>
  <property fmtid="{D5CDD505-2E9C-101B-9397-08002B2CF9AE}" pid="3" name="_dlc_DocIdItemGuid">
    <vt:lpwstr>af46a75c-14fe-4805-a6f9-042c908aa5ed</vt:lpwstr>
  </property>
</Properties>
</file>